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sldIdLst>
    <p:sldId id="274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5033" autoAdjust="0"/>
  </p:normalViewPr>
  <p:slideViewPr>
    <p:cSldViewPr>
      <p:cViewPr>
        <p:scale>
          <a:sx n="75" d="100"/>
          <a:sy n="75" d="100"/>
        </p:scale>
        <p:origin x="965" y="13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673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664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671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714493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7943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12/6/2022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8026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12/6/2022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440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6292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49676DA3-BB6E-45CC-9888-613FA09ECC0A}" type="datetimeFigureOut">
              <a:rPr lang="en-US" smtClean="0"/>
              <a:pPr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306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27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558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810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12/6/2022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91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12/6/2022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828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12/6/2022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720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57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12/6/2022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27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76DA3-BB6E-45CC-9888-613FA09ECC0A}" type="datetimeFigureOut">
              <a:rPr lang="en-US" smtClean="0"/>
              <a:pPr/>
              <a:t>12/6/2022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937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37750">
              <a:srgbClr val="BD61AB"/>
            </a:gs>
            <a:gs pos="0">
              <a:schemeClr val="bg2">
                <a:tint val="96000"/>
                <a:shade val="100000"/>
                <a:hueMod val="106000"/>
                <a:satMod val="220000"/>
                <a:lumMod val="140000"/>
              </a:schemeClr>
            </a:gs>
            <a:gs pos="10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69000"/>
                <a:hueMod val="88000"/>
                <a:satMod val="16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69298-1A98-8B91-43C1-925A5162A04C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  <a:ln>
            <a:solidFill>
              <a:schemeClr val="accent3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pPr algn="ctr"/>
            <a:r>
              <a:rPr lang="en-IN" sz="6600" dirty="0">
                <a:solidFill>
                  <a:schemeClr val="accent1">
                    <a:lumMod val="75000"/>
                  </a:schemeClr>
                </a:solidFill>
                <a:latin typeface="Gabriola" panose="04040605051002020D02" pitchFamily="82" charset="0"/>
              </a:rPr>
              <a:t>Web </a:t>
            </a:r>
            <a:r>
              <a:rPr lang="en-IN" sz="6600" dirty="0" err="1">
                <a:solidFill>
                  <a:schemeClr val="accent1">
                    <a:lumMod val="75000"/>
                  </a:schemeClr>
                </a:solidFill>
                <a:latin typeface="Gabriola" panose="04040605051002020D02" pitchFamily="82" charset="0"/>
              </a:rPr>
              <a:t>Devlopment</a:t>
            </a:r>
            <a:endParaRPr lang="en-IN" sz="6600" dirty="0">
              <a:solidFill>
                <a:schemeClr val="accent1">
                  <a:lumMod val="75000"/>
                </a:schemeClr>
              </a:solidFill>
              <a:latin typeface="Gabriola" panose="04040605051002020D02" pitchFamily="82" charset="0"/>
            </a:endParaRPr>
          </a:p>
        </p:txBody>
      </p:sp>
      <p:sp>
        <p:nvSpPr>
          <p:cNvPr id="6" name="Scroll: Horizontal 5">
            <a:extLst>
              <a:ext uri="{FF2B5EF4-FFF2-40B4-BE49-F238E27FC236}">
                <a16:creationId xmlns:a16="http://schemas.microsoft.com/office/drawing/2014/main" id="{EA249ECD-8F10-4982-8EAC-AA932501D853}"/>
              </a:ext>
            </a:extLst>
          </p:cNvPr>
          <p:cNvSpPr/>
          <p:nvPr/>
        </p:nvSpPr>
        <p:spPr>
          <a:xfrm>
            <a:off x="5683045" y="3964858"/>
            <a:ext cx="5029200" cy="762000"/>
          </a:xfrm>
          <a:prstGeom prst="horizontalScroll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>
              <a:lnSpc>
                <a:spcPct val="90000"/>
              </a:lnSpc>
              <a:spcBef>
                <a:spcPct val="0"/>
              </a:spcBef>
            </a:pPr>
            <a:r>
              <a:rPr lang="en-IN" sz="4000" dirty="0">
                <a:solidFill>
                  <a:schemeClr val="accent1">
                    <a:lumMod val="75000"/>
                  </a:schemeClr>
                </a:solidFill>
                <a:latin typeface="Gabriola" panose="04040605051002020D02" pitchFamily="82" charset="0"/>
                <a:ea typeface="+mj-ea"/>
                <a:cs typeface="+mj-cs"/>
              </a:rPr>
              <a:t>Presented by </a:t>
            </a:r>
          </a:p>
        </p:txBody>
      </p:sp>
      <p:sp>
        <p:nvSpPr>
          <p:cNvPr id="8" name="Scroll: Horizontal 7">
            <a:extLst>
              <a:ext uri="{FF2B5EF4-FFF2-40B4-BE49-F238E27FC236}">
                <a16:creationId xmlns:a16="http://schemas.microsoft.com/office/drawing/2014/main" id="{21CA7EE9-D842-5888-DE1E-81B77809049C}"/>
              </a:ext>
            </a:extLst>
          </p:cNvPr>
          <p:cNvSpPr/>
          <p:nvPr/>
        </p:nvSpPr>
        <p:spPr>
          <a:xfrm>
            <a:off x="6477000" y="5029200"/>
            <a:ext cx="4419600" cy="762000"/>
          </a:xfrm>
          <a:prstGeom prst="horizontalScroll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>
              <a:lnSpc>
                <a:spcPct val="90000"/>
              </a:lnSpc>
              <a:spcBef>
                <a:spcPct val="0"/>
              </a:spcBef>
            </a:pPr>
            <a:r>
              <a:rPr lang="en-IN" sz="4000" dirty="0">
                <a:solidFill>
                  <a:schemeClr val="accent1">
                    <a:lumMod val="75000"/>
                  </a:schemeClr>
                </a:solidFill>
                <a:latin typeface="Gabriola" panose="04040605051002020D02" pitchFamily="82" charset="0"/>
                <a:ea typeface="+mj-ea"/>
                <a:cs typeface="+mj-cs"/>
              </a:rPr>
              <a:t>Reyaz Ahamad</a:t>
            </a:r>
          </a:p>
        </p:txBody>
      </p:sp>
    </p:spTree>
    <p:extLst>
      <p:ext uri="{BB962C8B-B14F-4D97-AF65-F5344CB8AC3E}">
        <p14:creationId xmlns:p14="http://schemas.microsoft.com/office/powerpoint/2010/main" val="9076317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8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EE6E657-1879-EC78-1D00-EE76EC22CCAD}"/>
              </a:ext>
            </a:extLst>
          </p:cNvPr>
          <p:cNvSpPr txBox="1"/>
          <p:nvPr/>
        </p:nvSpPr>
        <p:spPr>
          <a:xfrm>
            <a:off x="4038600" y="0"/>
            <a:ext cx="3048000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Input </a:t>
            </a:r>
            <a:endParaRPr lang="en-IN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1F8787-8277-ABDA-BF87-63FE49928A3B}"/>
              </a:ext>
            </a:extLst>
          </p:cNvPr>
          <p:cNvSpPr txBox="1"/>
          <p:nvPr/>
        </p:nvSpPr>
        <p:spPr>
          <a:xfrm>
            <a:off x="1447800" y="43319"/>
            <a:ext cx="1034845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HTML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46F801-C7BC-ECDC-8D44-684C7D640047}"/>
              </a:ext>
            </a:extLst>
          </p:cNvPr>
          <p:cNvSpPr txBox="1"/>
          <p:nvPr/>
        </p:nvSpPr>
        <p:spPr>
          <a:xfrm>
            <a:off x="7772400" y="33159"/>
            <a:ext cx="274320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CSS</a:t>
            </a:r>
            <a:endParaRPr lang="en-IN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F1A2516-15CD-8462-E644-88B47FBE81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7731"/>
            <a:ext cx="5191760" cy="388594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2DBB9A6-DA15-8E55-0A5F-D96062200D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02491"/>
            <a:ext cx="5890770" cy="432280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DFCFBD7-81FA-7225-4B5D-2AF96BDF72CE}"/>
              </a:ext>
            </a:extLst>
          </p:cNvPr>
          <p:cNvSpPr txBox="1"/>
          <p:nvPr/>
        </p:nvSpPr>
        <p:spPr>
          <a:xfrm>
            <a:off x="4953000" y="1545590"/>
            <a:ext cx="1610360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OUTPUT</a:t>
            </a:r>
            <a:endParaRPr lang="en-IN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E19C3DC-0E03-F6DE-73F9-003F11B0F6B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52" t="9550" r="13051" b="2231"/>
          <a:stretch/>
        </p:blipFill>
        <p:spPr>
          <a:xfrm>
            <a:off x="4028440" y="3220997"/>
            <a:ext cx="2895448" cy="3637003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96E7D9D-DF99-F838-6AE7-E621FE49A667}"/>
              </a:ext>
            </a:extLst>
          </p:cNvPr>
          <p:cNvCxnSpPr/>
          <p:nvPr/>
        </p:nvCxnSpPr>
        <p:spPr>
          <a:xfrm>
            <a:off x="5562600" y="1914922"/>
            <a:ext cx="0" cy="1133078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62918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croll: Horizontal 3">
            <a:extLst>
              <a:ext uri="{FF2B5EF4-FFF2-40B4-BE49-F238E27FC236}">
                <a16:creationId xmlns:a16="http://schemas.microsoft.com/office/drawing/2014/main" id="{1B3CECBF-3EF0-76B2-2621-7CEFDBF8DC14}"/>
              </a:ext>
            </a:extLst>
          </p:cNvPr>
          <p:cNvSpPr/>
          <p:nvPr/>
        </p:nvSpPr>
        <p:spPr>
          <a:xfrm>
            <a:off x="3322320" y="2514600"/>
            <a:ext cx="4572000" cy="1066800"/>
          </a:xfrm>
          <a:prstGeom prst="horizontalScroll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THANK YOU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5189398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0F59001-C038-A06E-72FE-DB970A7A5292}"/>
              </a:ext>
            </a:extLst>
          </p:cNvPr>
          <p:cNvSpPr txBox="1"/>
          <p:nvPr/>
        </p:nvSpPr>
        <p:spPr>
          <a:xfrm>
            <a:off x="1769807" y="12613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HTML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4FECA1-9F58-DD2D-81F9-249510C59AB9}"/>
              </a:ext>
            </a:extLst>
          </p:cNvPr>
          <p:cNvSpPr txBox="1"/>
          <p:nvPr/>
        </p:nvSpPr>
        <p:spPr>
          <a:xfrm>
            <a:off x="8519652" y="434224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CSS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FD36B7-68EE-BEF4-9EC4-B68BD3068E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039" y="1990940"/>
            <a:ext cx="5592097" cy="2667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F779924-558C-485B-4A73-1B289ED96E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8224" y="1282146"/>
            <a:ext cx="3151112" cy="40845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5EAD79-6D45-1881-3322-BEAC677966E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" t="1190" r="9284" b="28325"/>
          <a:stretch/>
        </p:blipFill>
        <p:spPr>
          <a:xfrm>
            <a:off x="8910547" y="1282146"/>
            <a:ext cx="2819400" cy="393013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F216F64-65C0-B0B9-B614-F02B803353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5" y="5615120"/>
            <a:ext cx="8487697" cy="124288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D896F95-5165-4A3D-56D7-E516DADB8C23}"/>
              </a:ext>
            </a:extLst>
          </p:cNvPr>
          <p:cNvSpPr txBox="1"/>
          <p:nvPr/>
        </p:nvSpPr>
        <p:spPr>
          <a:xfrm>
            <a:off x="3183068" y="5009224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OUTPUT 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90F77D6-AD1B-33BA-94B4-1F670D613CB2}"/>
              </a:ext>
            </a:extLst>
          </p:cNvPr>
          <p:cNvCxnSpPr>
            <a:stCxn id="5" idx="1"/>
          </p:cNvCxnSpPr>
          <p:nvPr/>
        </p:nvCxnSpPr>
        <p:spPr>
          <a:xfrm flipH="1">
            <a:off x="7696200" y="618890"/>
            <a:ext cx="823452" cy="52411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2496607-D40A-1F78-B9B7-7337E02A927B}"/>
              </a:ext>
            </a:extLst>
          </p:cNvPr>
          <p:cNvCxnSpPr/>
          <p:nvPr/>
        </p:nvCxnSpPr>
        <p:spPr>
          <a:xfrm>
            <a:off x="8942502" y="618890"/>
            <a:ext cx="963498" cy="5241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55A8C95-D8EF-5A39-B093-46FE3F2C0438}"/>
              </a:ext>
            </a:extLst>
          </p:cNvPr>
          <p:cNvSpPr txBox="1"/>
          <p:nvPr/>
        </p:nvSpPr>
        <p:spPr>
          <a:xfrm>
            <a:off x="3945068" y="140300"/>
            <a:ext cx="25908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dirty="0"/>
              <a:t>NAVBAR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3110AE9-60E1-2F36-B544-C292C09A8F51}"/>
              </a:ext>
            </a:extLst>
          </p:cNvPr>
          <p:cNvSpPr txBox="1"/>
          <p:nvPr/>
        </p:nvSpPr>
        <p:spPr>
          <a:xfrm flipH="1">
            <a:off x="4038600" y="152400"/>
            <a:ext cx="2329869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tx1">
                    <a:lumMod val="95000"/>
                  </a:schemeClr>
                </a:solidFill>
              </a:rPr>
              <a:t>BODY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4B6A61-5FC3-5725-58A3-CC9E0F75451B}"/>
              </a:ext>
            </a:extLst>
          </p:cNvPr>
          <p:cNvSpPr txBox="1"/>
          <p:nvPr/>
        </p:nvSpPr>
        <p:spPr>
          <a:xfrm>
            <a:off x="990600" y="491613"/>
            <a:ext cx="13716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HTML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C25E0F-ADDA-AF02-4A5C-7309811804F5}"/>
              </a:ext>
            </a:extLst>
          </p:cNvPr>
          <p:cNvSpPr txBox="1"/>
          <p:nvPr/>
        </p:nvSpPr>
        <p:spPr>
          <a:xfrm>
            <a:off x="7848600" y="681195"/>
            <a:ext cx="19812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CSS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3C26A6-7784-D0EB-8861-5DD19669F1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07" y="1034742"/>
            <a:ext cx="2331922" cy="28348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08E03F-D267-F83C-10A1-23AFC9E24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165" y="1243723"/>
            <a:ext cx="3063505" cy="204233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067F749-C19C-6E15-6B39-AF893C78BD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9541" y="1263388"/>
            <a:ext cx="3985605" cy="125740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4465A24-4209-B22D-B839-E6BA613F398F}"/>
              </a:ext>
            </a:extLst>
          </p:cNvPr>
          <p:cNvSpPr txBox="1"/>
          <p:nvPr/>
        </p:nvSpPr>
        <p:spPr>
          <a:xfrm>
            <a:off x="4349168" y="3608812"/>
            <a:ext cx="1708731" cy="36933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dirty="0"/>
              <a:t>OUTPUT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6261C19-8CCD-8426-6E92-F6272DEBFD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4043426"/>
            <a:ext cx="8717078" cy="28481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2BF5147-4D70-4441-B13F-AD12A24D3020}"/>
              </a:ext>
            </a:extLst>
          </p:cNvPr>
          <p:cNvSpPr txBox="1"/>
          <p:nvPr/>
        </p:nvSpPr>
        <p:spPr>
          <a:xfrm>
            <a:off x="3657600" y="152400"/>
            <a:ext cx="28194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product</a:t>
            </a:r>
            <a:endParaRPr lang="en-IN" dirty="0">
              <a:solidFill>
                <a:srgbClr val="00B0F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245D4B-9628-E52D-891F-5C1B981D9E04}"/>
              </a:ext>
            </a:extLst>
          </p:cNvPr>
          <p:cNvSpPr txBox="1"/>
          <p:nvPr/>
        </p:nvSpPr>
        <p:spPr>
          <a:xfrm>
            <a:off x="381000" y="914400"/>
            <a:ext cx="152400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HTML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390B1B-B8A0-EF9C-804B-82094D7A09E7}"/>
              </a:ext>
            </a:extLst>
          </p:cNvPr>
          <p:cNvSpPr txBox="1"/>
          <p:nvPr/>
        </p:nvSpPr>
        <p:spPr>
          <a:xfrm>
            <a:off x="6477000" y="914400"/>
            <a:ext cx="274320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CSS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FABCFFB-FDC9-332D-B981-D5EB485C2F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1315687"/>
            <a:ext cx="5738357" cy="323878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681AD5-F293-369F-BE6E-97A36A4A46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1" y="1315687"/>
            <a:ext cx="3962743" cy="7468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99F5F3D-ED3E-EB6B-5F89-B99B9CF353FC}"/>
              </a:ext>
            </a:extLst>
          </p:cNvPr>
          <p:cNvSpPr txBox="1"/>
          <p:nvPr/>
        </p:nvSpPr>
        <p:spPr>
          <a:xfrm>
            <a:off x="3124200" y="3886200"/>
            <a:ext cx="25146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OUTPUT</a:t>
            </a:r>
            <a:endParaRPr lang="en-IN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0323B3B-A829-9AAE-31C4-2409EA294B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58" y="4710649"/>
            <a:ext cx="12192000" cy="1047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FD8D38-9588-B8DC-D20D-0EA4B32F7EC1}"/>
              </a:ext>
            </a:extLst>
          </p:cNvPr>
          <p:cNvSpPr txBox="1"/>
          <p:nvPr/>
        </p:nvSpPr>
        <p:spPr>
          <a:xfrm>
            <a:off x="3810000" y="152400"/>
            <a:ext cx="3048000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Input </a:t>
            </a:r>
            <a:endParaRPr lang="en-IN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EE3044-6AE4-5FBA-0587-9093CDDB32FC}"/>
              </a:ext>
            </a:extLst>
          </p:cNvPr>
          <p:cNvSpPr txBox="1"/>
          <p:nvPr/>
        </p:nvSpPr>
        <p:spPr>
          <a:xfrm>
            <a:off x="2209800" y="883864"/>
            <a:ext cx="1034845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HTML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9EBB25-21D2-BAA3-6C3E-E5EA60AF2343}"/>
              </a:ext>
            </a:extLst>
          </p:cNvPr>
          <p:cNvSpPr txBox="1"/>
          <p:nvPr/>
        </p:nvSpPr>
        <p:spPr>
          <a:xfrm>
            <a:off x="7010400" y="838200"/>
            <a:ext cx="1828800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CSS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F59EB0-AF39-E630-7D49-FB1DBA146E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970" y="1539129"/>
            <a:ext cx="4153260" cy="22708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DDCA597-4043-ADD3-8BD6-27095C7A4F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5600" y="1752600"/>
            <a:ext cx="3208298" cy="192413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9E362D6-0F98-AC47-901D-F52E4FCE6B1C}"/>
              </a:ext>
            </a:extLst>
          </p:cNvPr>
          <p:cNvSpPr txBox="1"/>
          <p:nvPr/>
        </p:nvSpPr>
        <p:spPr>
          <a:xfrm flipH="1">
            <a:off x="4832931" y="3852473"/>
            <a:ext cx="1872669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OUTPUT</a:t>
            </a:r>
            <a:endParaRPr lang="en-IN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24C6EB2-DC7D-125F-C651-E37F8E4CEB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4264278"/>
            <a:ext cx="10591800" cy="25047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3066F72-569C-70FD-5060-1200531E172B}"/>
              </a:ext>
            </a:extLst>
          </p:cNvPr>
          <p:cNvSpPr txBox="1"/>
          <p:nvPr/>
        </p:nvSpPr>
        <p:spPr>
          <a:xfrm>
            <a:off x="4038600" y="0"/>
            <a:ext cx="2743200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INPUT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E889DB-D316-ED4E-B9F0-DA6992513D35}"/>
              </a:ext>
            </a:extLst>
          </p:cNvPr>
          <p:cNvSpPr txBox="1"/>
          <p:nvPr/>
        </p:nvSpPr>
        <p:spPr>
          <a:xfrm flipH="1">
            <a:off x="1066800" y="0"/>
            <a:ext cx="1034469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HTML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570376-374F-1587-6665-E66EB99DB2D5}"/>
              </a:ext>
            </a:extLst>
          </p:cNvPr>
          <p:cNvSpPr txBox="1"/>
          <p:nvPr/>
        </p:nvSpPr>
        <p:spPr>
          <a:xfrm>
            <a:off x="9906000" y="43561"/>
            <a:ext cx="1752600" cy="3810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CSS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4F219B3-0ADA-2CD4-3897-9512EBB96B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9813"/>
            <a:ext cx="4541914" cy="19127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0823363-C073-5D20-D8F0-6ADEEE1318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8517" y="409813"/>
            <a:ext cx="2591025" cy="459525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92F4A8-1798-17AB-53F4-597905E77630}"/>
              </a:ext>
            </a:extLst>
          </p:cNvPr>
          <p:cNvSpPr txBox="1"/>
          <p:nvPr/>
        </p:nvSpPr>
        <p:spPr>
          <a:xfrm>
            <a:off x="5630732" y="3657600"/>
            <a:ext cx="2743200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OUTPUT</a:t>
            </a:r>
            <a:endParaRPr lang="en-IN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D7B5944-E081-52D9-C298-008DCD5A99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3701"/>
            <a:ext cx="5189670" cy="195851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B814B1E-6E7D-491C-5113-A72BDD47478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7" r="2179" b="12507"/>
          <a:stretch/>
        </p:blipFill>
        <p:spPr>
          <a:xfrm>
            <a:off x="283682" y="4159426"/>
            <a:ext cx="9314835" cy="27273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780726-EC0B-B533-CD81-FEDFA2DD8CE7}"/>
              </a:ext>
            </a:extLst>
          </p:cNvPr>
          <p:cNvSpPr txBox="1"/>
          <p:nvPr/>
        </p:nvSpPr>
        <p:spPr>
          <a:xfrm>
            <a:off x="4643120" y="-49349"/>
            <a:ext cx="198120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INPUT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C37E4B-4468-B1B2-8D68-A60816C7F1B1}"/>
              </a:ext>
            </a:extLst>
          </p:cNvPr>
          <p:cNvSpPr txBox="1"/>
          <p:nvPr/>
        </p:nvSpPr>
        <p:spPr>
          <a:xfrm>
            <a:off x="8458200" y="294248"/>
            <a:ext cx="19812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CSS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D0FE17-A595-EBFF-49AE-269A71B9E821}"/>
              </a:ext>
            </a:extLst>
          </p:cNvPr>
          <p:cNvSpPr txBox="1"/>
          <p:nvPr/>
        </p:nvSpPr>
        <p:spPr>
          <a:xfrm>
            <a:off x="1442720" y="416503"/>
            <a:ext cx="13716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HTML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34DCE5-5EBF-1A9F-7FE8-C381170E3D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143000"/>
            <a:ext cx="5181600" cy="503277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8441532-1C0A-7A0C-C981-35F14311FE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985" y="1143000"/>
            <a:ext cx="4778095" cy="5181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341CEA-A6AA-8A36-84D8-8A933C766CF6}"/>
              </a:ext>
            </a:extLst>
          </p:cNvPr>
          <p:cNvSpPr txBox="1"/>
          <p:nvPr/>
        </p:nvSpPr>
        <p:spPr>
          <a:xfrm>
            <a:off x="4343400" y="0"/>
            <a:ext cx="2438400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OUTPUT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B90973-CAF5-6C1B-E2A9-8F17726350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9332"/>
            <a:ext cx="11734800" cy="27853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649127-1989-F0FE-615D-5FAB0619AB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3524011"/>
            <a:ext cx="10972800" cy="313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815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honeycomb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AF413E9-D240-1328-91F2-3C1189C71952}"/>
              </a:ext>
            </a:extLst>
          </p:cNvPr>
          <p:cNvSpPr txBox="1"/>
          <p:nvPr/>
        </p:nvSpPr>
        <p:spPr>
          <a:xfrm>
            <a:off x="3810000" y="152400"/>
            <a:ext cx="3048000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Input </a:t>
            </a:r>
            <a:endParaRPr lang="en-IN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5F44BD-8EA9-FA1A-AD02-E1F9F0DF99FC}"/>
              </a:ext>
            </a:extLst>
          </p:cNvPr>
          <p:cNvSpPr txBox="1"/>
          <p:nvPr/>
        </p:nvSpPr>
        <p:spPr>
          <a:xfrm>
            <a:off x="9144000" y="-37346"/>
            <a:ext cx="1828800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CSS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DC6972-4739-C81B-8DC8-31B5C1BF8AD3}"/>
              </a:ext>
            </a:extLst>
          </p:cNvPr>
          <p:cNvSpPr txBox="1"/>
          <p:nvPr/>
        </p:nvSpPr>
        <p:spPr>
          <a:xfrm>
            <a:off x="1143000" y="152400"/>
            <a:ext cx="1219199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HTML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85E66C2-E086-6185-C7D6-35F840CB62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698426"/>
            <a:ext cx="5867400" cy="16917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2948143-446B-354E-A80F-4521A106F3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279" y="1447800"/>
            <a:ext cx="7171041" cy="275362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E522D91-3ADA-355A-A1A9-6C40DEE2E991}"/>
              </a:ext>
            </a:extLst>
          </p:cNvPr>
          <p:cNvSpPr txBox="1"/>
          <p:nvPr/>
        </p:nvSpPr>
        <p:spPr>
          <a:xfrm>
            <a:off x="3288448" y="4231900"/>
            <a:ext cx="2438400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OUTPUT</a:t>
            </a:r>
            <a:endParaRPr lang="en-IN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9E11040-8E7D-C097-8890-7DAC1B1579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4711648"/>
            <a:ext cx="9655377" cy="209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165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8D4585"/>
      </a:dk2>
      <a:lt2>
        <a:srgbClr val="E7E6E6"/>
      </a:lt2>
      <a:accent1>
        <a:srgbClr val="F35AE6"/>
      </a:accent1>
      <a:accent2>
        <a:srgbClr val="FC5283"/>
      </a:accent2>
      <a:accent3>
        <a:srgbClr val="F67C64"/>
      </a:accent3>
      <a:accent4>
        <a:srgbClr val="F89F65"/>
      </a:accent4>
      <a:accent5>
        <a:srgbClr val="55C6BA"/>
      </a:accent5>
      <a:accent6>
        <a:srgbClr val="84A3FD"/>
      </a:accent6>
      <a:hlink>
        <a:srgbClr val="6ED4F6"/>
      </a:hlink>
      <a:folHlink>
        <a:srgbClr val="9FECFC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106000"/>
                <a:satMod val="220000"/>
                <a:lumMod val="140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69000"/>
                <a:hueMod val="88000"/>
                <a:satMod val="16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7D30EEFE-7128-4DE5-8A0D-8D4EF32CB0A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308</TotalTime>
  <Words>40</Words>
  <Application>Microsoft Office PowerPoint</Application>
  <PresentationFormat>Widescreen</PresentationFormat>
  <Paragraphs>36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Gabriola</vt:lpstr>
      <vt:lpstr>Trebuchet MS</vt:lpstr>
      <vt:lpstr>Berlin</vt:lpstr>
      <vt:lpstr>Web Devlopment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Windows User</dc:creator>
  <cp:lastModifiedBy>reyazahmad50001@gmail.com</cp:lastModifiedBy>
  <cp:revision>25</cp:revision>
  <dcterms:created xsi:type="dcterms:W3CDTF">2022-11-30T06:59:03Z</dcterms:created>
  <dcterms:modified xsi:type="dcterms:W3CDTF">2022-12-06T12:55:08Z</dcterms:modified>
</cp:coreProperties>
</file>

<file path=docProps/thumbnail.jpeg>
</file>